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8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F38E2-63DA-4948-A2B7-F2CB0C55B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B15937-CCA4-4BB3-9536-DED45059A6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3CFE3-CCBA-4025-8D92-9FEC95A9B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E318D8-747B-435D-96D5-A4783D727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CD0283-3C78-48AC-A94E-B90720EC1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614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E8928-56E8-47ED-8153-54A416502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CF0942-1FEC-48A6-A459-CAD0E64DB4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1E5F9-1A9D-4234-9656-E599AF5E8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7301C-CCAA-4B5A-8BE6-CED8972AC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3EFC1-84DF-497E-9E22-25ED4CDC6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265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8D1F73-A858-4B07-9A28-28D61D440C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EFA24-22C1-4E5C-A61C-BB8C4BAED9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5CB76-4FC1-485F-A0A3-BC7DD1BB1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E1918-0B20-4E66-ADC8-70F6787D1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82DC24-E286-4D45-80A3-73C2BF1C0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023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69EF8-1304-4F9B-91E9-09ACB9386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1CAA77-A928-46F6-89F2-FA3F289384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9A5FA-338E-4CD9-ACD7-6ED654030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098E9-E18C-4E2A-84C2-980E1C752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88D5B-8E8D-469A-820A-E3FA12237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274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05A3F-6278-4DAE-8F3E-AA1C1851A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2D91A8-74A7-4A2E-96C5-E4FBFAFF3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ADF31-E0CB-4834-92A4-8D284BBE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BD3A4-FDC9-4ACA-8790-7293960AD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00014-9984-428F-9822-5DDF7B3E5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095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E3BDD-0AA5-4B19-80D3-518CAF1CE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8F4AB-8A36-439E-88DD-56E258C367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A9C2B0-0007-4E2F-A149-6A664DC07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7C2338-49B8-44F4-83E6-0F5D4E93E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0CDED3-A928-4A36-8190-D0A5106AB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BB45BA-3234-45A5-AFEA-DEA560B98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610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BFC71-0422-49BF-8335-1F54BE870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DDF4B-55F9-41A8-972D-6064C1244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3E8F4A-A2AF-4607-9018-1615C889E7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6E5852-4906-4CCA-8DC6-775743C55E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BC8023-242D-4C1B-B2C4-1AA17241AD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63F8704-57C7-4602-8AA7-A56EBFCC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BCD8BB-4183-480E-BFCD-BDFBDF5DB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AE8804-0DF2-4F5C-879C-911584329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721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2D714-364B-4C90-98EC-C530C4ACA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74A46A-EC7C-461A-A18D-89E0047CE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C47B66-3C44-4195-99AC-FF7FF676B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A7ABE2-7185-4E96-87DA-7491CA2E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211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85E17E-0D3E-4EEC-BD5E-F42C70511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1317A7-6B55-4AF1-928F-20B881289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CDDD02-94F0-4BDE-B77D-762BB7628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798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434BA-E78A-4F20-9A49-3C4850C30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CDBA4F-C12A-4084-A384-04540D80E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C0A34A-5E8F-4F85-A07E-D18A98CB34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DB3C20-7CA5-4981-A415-5F8163DCF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7F9535-84EA-4B90-B303-170EA0A86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D73C50-AAAE-4D51-96C3-270084D1E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97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6ADA7-FCF0-4921-A544-43796D27C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80D266-244B-4C58-B368-782AC8D43A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999EDE-E610-48D0-B42E-487F78697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32B7C1-DF1F-4926-BAF1-84876B167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3A0D15-45C0-453C-B6F0-34F720F47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A8200F-EAC5-4B06-BEB9-94BDE9DBD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411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A14B06-4620-42E6-95E3-876CA1E73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CFE1CF-0470-47E1-9CBD-FD8B65B775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BD89D4-C1AB-4AB1-956A-723B7F6755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E6029-0DD3-4E32-B8B7-65DA4B57DD46}" type="datetimeFigureOut">
              <a:rPr lang="en-GB" smtClean="0"/>
              <a:t>15/08/2021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0368A-B2E2-4E21-8760-A7EE538B6B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510E4-6354-4D58-B35D-42569C27DA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C7A3A-C0EF-4CC1-9D2E-AE36993F3D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670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5927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04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0161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705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477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05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240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652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974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74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17146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Summarising</dc:title>
  <dc:creator>ReadMaster</dc:creator>
  <cp:lastModifiedBy>Kala Williams</cp:lastModifiedBy>
  <cp:revision>1</cp:revision>
  <dcterms:created xsi:type="dcterms:W3CDTF">2021-08-15T17:39:17Z</dcterms:created>
  <dcterms:modified xsi:type="dcterms:W3CDTF">2021-08-15T17:44:24Z</dcterms:modified>
</cp:coreProperties>
</file>